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8"/>
  </p:notesMasterIdLst>
  <p:handoutMasterIdLst>
    <p:handoutMasterId r:id="rId39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41" r:id="rId37"/>
  </p:sldIdLst>
  <p:sldSz cx="12436475" cy="6994525"/>
  <p:notesSz cx="6858000" cy="9144000"/>
  <p:custDataLst>
    <p:tags r:id="rId4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5162" autoAdjust="0"/>
  </p:normalViewPr>
  <p:slideViewPr>
    <p:cSldViewPr>
      <p:cViewPr varScale="1">
        <p:scale>
          <a:sx n="114" d="100"/>
          <a:sy n="114" d="100"/>
        </p:scale>
        <p:origin x="1704" y="102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7/4/2017 4:34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7/4/2017 4:31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7/4/2017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7/4/2017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7/4/2017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7/4/2017 4:31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with the Microsoft cloud</a:t>
            </a:r>
          </a:p>
          <a:p>
            <a:pPr marL="0" indent="0">
              <a:buNone/>
            </a:pPr>
            <a:r>
              <a:rPr lang="en-US" dirty="0"/>
              <a:t>Building a DevOps pipeline</a:t>
            </a:r>
          </a:p>
          <a:p>
            <a:pPr marL="0" indent="0">
              <a:buNone/>
            </a:pPr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198" y="3125471"/>
            <a:ext cx="3516559" cy="1694463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20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03637" y="1248455"/>
            <a:ext cx="2220823" cy="97412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49" y="3125471"/>
            <a:ext cx="2873787" cy="1090419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20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82953" y="3299282"/>
            <a:ext cx="2348739" cy="847232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Availability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0" y="1351581"/>
            <a:ext cx="2753037" cy="2526681"/>
            <a:chOff x="361913" y="1409851"/>
            <a:chExt cx="2253455" cy="2526681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002520" y="3032545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78797" y="3022132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363662"/>
            <a:ext cx="2253455" cy="2514600"/>
            <a:chOff x="3907078" y="1704954"/>
            <a:chExt cx="2253455" cy="25146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31556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305154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106862"/>
            <a:ext cx="2253455" cy="2843838"/>
            <a:chOff x="5731986" y="4275818"/>
            <a:chExt cx="2253455" cy="284383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363662"/>
            <a:ext cx="2253455" cy="2514600"/>
            <a:chOff x="7325948" y="1976641"/>
            <a:chExt cx="2253455" cy="25146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58725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576841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23594"/>
            <a:ext cx="3537176" cy="2881827"/>
            <a:chOff x="8931001" y="4171676"/>
            <a:chExt cx="3074355" cy="2881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647305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44441" y="1068775"/>
            <a:ext cx="2731372" cy="2799074"/>
            <a:chOff x="9742683" y="884564"/>
            <a:chExt cx="2629639" cy="2799074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189698" y="277965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805539" y="2779651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008800" y="4143757"/>
            <a:ext cx="2382885" cy="2858705"/>
            <a:chOff x="2169932" y="4486604"/>
            <a:chExt cx="2253455" cy="285870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2e1b7b2ed8e575b77f52cf14866e48591718f"/>
</p:tagLst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0</TotalTime>
  <Words>1033</Words>
  <Application>Microsoft Office PowerPoint</Application>
  <PresentationFormat>Benutzerdefiniert</PresentationFormat>
  <Paragraphs>322</Paragraphs>
  <Slides>32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8" baseType="lpstr">
      <vt:lpstr>ＭＳ 明朝</vt:lpstr>
      <vt:lpstr>Arial</vt:lpstr>
      <vt:lpstr>Bodoni MT</vt:lpstr>
      <vt:lpstr>Bodoni Std Bold Italic</vt:lpstr>
      <vt:lpstr>Calibri</vt:lpstr>
      <vt:lpstr>Cambria</vt:lpstr>
      <vt:lpstr>Consolas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PowerPoint-Präsentation</vt:lpstr>
      <vt:lpstr>PowerPoint-Präsentation</vt:lpstr>
      <vt:lpstr>Summary</vt:lpstr>
      <vt:lpstr>PowerPoint-Präsentation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Jens Kleine</cp:lastModifiedBy>
  <cp:revision>35</cp:revision>
  <dcterms:created xsi:type="dcterms:W3CDTF">2016-10-04T22:06:48Z</dcterms:created>
  <dcterms:modified xsi:type="dcterms:W3CDTF">2017-07-04T14:46:37Z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